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Resolución del examen hito 4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Nombre: guido pastor escobar </a:t>
            </a:r>
            <a:r>
              <a:rPr lang="es-ES" dirty="0" err="1" smtClean="0"/>
              <a:t>ibañez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971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79549"/>
            <a:ext cx="10178322" cy="5718220"/>
          </a:xfrm>
        </p:spPr>
        <p:txBody>
          <a:bodyPr/>
          <a:lstStyle/>
          <a:p>
            <a:r>
              <a:rPr lang="es-ES" dirty="0" smtClean="0"/>
              <a:t>Ahora en el </a:t>
            </a:r>
            <a:r>
              <a:rPr lang="es-ES" dirty="0" err="1" smtClean="0"/>
              <a:t>RVAdapter</a:t>
            </a:r>
            <a:r>
              <a:rPr lang="es-ES" dirty="0" smtClean="0"/>
              <a:t> llamamos al </a:t>
            </a:r>
            <a:r>
              <a:rPr lang="es-ES" dirty="0" err="1" smtClean="0"/>
              <a:t>viewHolder</a:t>
            </a:r>
            <a:r>
              <a:rPr lang="es-ES" dirty="0" smtClean="0"/>
              <a:t> para poder agarrar sus </a:t>
            </a:r>
            <a:r>
              <a:rPr lang="es-ES" dirty="0" err="1" smtClean="0"/>
              <a:t>geters</a:t>
            </a:r>
            <a:r>
              <a:rPr lang="es-ES" dirty="0" smtClean="0"/>
              <a:t> del </a:t>
            </a:r>
            <a:r>
              <a:rPr lang="es-ES" dirty="0" err="1" smtClean="0"/>
              <a:t>viewholder</a:t>
            </a:r>
            <a:r>
              <a:rPr lang="es-ES" dirty="0" smtClean="0"/>
              <a:t> para poder </a:t>
            </a:r>
            <a:r>
              <a:rPr lang="es-ES" dirty="0" err="1" smtClean="0"/>
              <a:t>implemntarlos</a:t>
            </a:r>
            <a:r>
              <a:rPr lang="es-ES" dirty="0" smtClean="0"/>
              <a:t> en los </a:t>
            </a:r>
            <a:r>
              <a:rPr lang="es-ES" dirty="0" err="1" smtClean="0"/>
              <a:t>arrays</a:t>
            </a:r>
            <a:endParaRPr lang="es-ES" dirty="0" smtClean="0"/>
          </a:p>
          <a:p>
            <a:r>
              <a:rPr lang="es-ES" dirty="0" smtClean="0"/>
              <a:t>Ahora a la clase </a:t>
            </a:r>
            <a:r>
              <a:rPr lang="es-ES" dirty="0" err="1" smtClean="0"/>
              <a:t>RVAdapter</a:t>
            </a:r>
            <a:r>
              <a:rPr lang="es-ES" dirty="0" smtClean="0"/>
              <a:t>  utilizamos  el </a:t>
            </a:r>
            <a:r>
              <a:rPr lang="es-ES" dirty="0" err="1" smtClean="0"/>
              <a:t>extends</a:t>
            </a:r>
            <a:r>
              <a:rPr lang="es-ES" dirty="0" smtClean="0"/>
              <a:t> para que nos cree 3 nuevos métodos necesarios para poder listarlos en la primera vista con sus </a:t>
            </a:r>
            <a:r>
              <a:rPr lang="es-ES" dirty="0" err="1" smtClean="0"/>
              <a:t>geters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Ahora vamos a declarar las variables necesarias 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94" y="2356834"/>
            <a:ext cx="7901889" cy="6063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75" y="3420816"/>
            <a:ext cx="58769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721217"/>
            <a:ext cx="10178322" cy="5331853"/>
          </a:xfrm>
        </p:spPr>
        <p:txBody>
          <a:bodyPr/>
          <a:lstStyle/>
          <a:p>
            <a:r>
              <a:rPr lang="es-ES" dirty="0" smtClean="0"/>
              <a:t>Ahora aplicamos algo de código para que sea funcional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51" y="1339269"/>
            <a:ext cx="8943975" cy="1809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9" y="3767071"/>
            <a:ext cx="10174651" cy="17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3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962" y="724850"/>
            <a:ext cx="89630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1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489397"/>
            <a:ext cx="10178322" cy="5390195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Ahora vamos al mainactivity.xml  para declarar el </a:t>
            </a:r>
            <a:r>
              <a:rPr lang="es-ES" dirty="0" err="1" smtClean="0"/>
              <a:t>recicler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donde se listaran todos los objetos que necesitamos </a:t>
            </a:r>
          </a:p>
          <a:p>
            <a:r>
              <a:rPr lang="es-ES" dirty="0" smtClean="0"/>
              <a:t>  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4" y="489397"/>
            <a:ext cx="3324225" cy="1200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4" y="2572059"/>
            <a:ext cx="4102592" cy="37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1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15155"/>
            <a:ext cx="10178322" cy="5364437"/>
          </a:xfrm>
        </p:spPr>
        <p:txBody>
          <a:bodyPr/>
          <a:lstStyle/>
          <a:p>
            <a:r>
              <a:rPr lang="es-ES" dirty="0" smtClean="0"/>
              <a:t>Ahora en el </a:t>
            </a:r>
            <a:r>
              <a:rPr lang="es-ES" dirty="0" err="1" smtClean="0"/>
              <a:t>activity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.java le damos la funcionalidad para que se listen los </a:t>
            </a:r>
            <a:r>
              <a:rPr lang="es-ES" dirty="0" err="1" smtClean="0"/>
              <a:t>obetos</a:t>
            </a:r>
            <a:r>
              <a:rPr lang="es-ES" dirty="0" smtClean="0"/>
              <a:t> que están en los </a:t>
            </a:r>
            <a:r>
              <a:rPr lang="es-ES" dirty="0" err="1" smtClean="0"/>
              <a:t>arrays</a:t>
            </a:r>
            <a:r>
              <a:rPr lang="es-ES" dirty="0" smtClean="0"/>
              <a:t> sus imágenes nombres y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r>
              <a:rPr lang="es-ES" dirty="0" smtClean="0"/>
              <a:t>Ahora declaramos las variables necesarias para que se puedan listar el </a:t>
            </a:r>
            <a:r>
              <a:rPr lang="es-ES" dirty="0" err="1" smtClean="0"/>
              <a:t>circleView</a:t>
            </a:r>
            <a:r>
              <a:rPr lang="es-ES" dirty="0" smtClean="0"/>
              <a:t> el </a:t>
            </a:r>
            <a:r>
              <a:rPr lang="es-ES" dirty="0" err="1" smtClean="0"/>
              <a:t>Textview</a:t>
            </a:r>
            <a:r>
              <a:rPr lang="es-ES" dirty="0" smtClean="0"/>
              <a:t> y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Ahora declaramos algunas funciones necesarias para mostrar los contenidos mencionados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87" y="2152045"/>
            <a:ext cx="9220200" cy="1781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62" y="4760485"/>
            <a:ext cx="62674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078" y="1996225"/>
            <a:ext cx="9092890" cy="27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Ahora veamos el funcionamiento de la aplicación </a:t>
            </a:r>
            <a:endParaRPr lang="es-ES" dirty="0"/>
          </a:p>
        </p:txBody>
      </p:sp>
      <p:pic>
        <p:nvPicPr>
          <p:cNvPr id="4" name="part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4313" y="1874838"/>
            <a:ext cx="2090737" cy="4551362"/>
          </a:xfrm>
        </p:spPr>
      </p:pic>
      <p:sp>
        <p:nvSpPr>
          <p:cNvPr id="5" name="Flecha derecha 4"/>
          <p:cNvSpPr/>
          <p:nvPr/>
        </p:nvSpPr>
        <p:spPr>
          <a:xfrm>
            <a:off x="3425780" y="3258355"/>
            <a:ext cx="850006" cy="669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193961" y="4150519"/>
            <a:ext cx="13007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10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 2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43" y="1176641"/>
            <a:ext cx="5553075" cy="1581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305" y="2757791"/>
            <a:ext cx="2179749" cy="3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631065"/>
            <a:ext cx="10178322" cy="5248527"/>
          </a:xfrm>
        </p:spPr>
        <p:txBody>
          <a:bodyPr/>
          <a:lstStyle/>
          <a:p>
            <a:r>
              <a:rPr lang="es-ES" dirty="0" smtClean="0"/>
              <a:t>Ahora para la pregunta dos necesitamos implementar lo mismo tenemos que crear un archivo </a:t>
            </a:r>
            <a:r>
              <a:rPr lang="es-ES" dirty="0" err="1" smtClean="0"/>
              <a:t>xml</a:t>
            </a:r>
            <a:r>
              <a:rPr lang="es-ES" dirty="0" smtClean="0"/>
              <a:t> en los </a:t>
            </a:r>
            <a:r>
              <a:rPr lang="es-ES" dirty="0" err="1" smtClean="0"/>
              <a:t>layaouts</a:t>
            </a:r>
            <a:r>
              <a:rPr lang="es-ES" dirty="0" smtClean="0"/>
              <a:t> para que tenga el diseño de como se va a visualizar </a:t>
            </a:r>
          </a:p>
          <a:p>
            <a:r>
              <a:rPr lang="es-ES" dirty="0" err="1" smtClean="0"/>
              <a:t>Tambien</a:t>
            </a:r>
            <a:r>
              <a:rPr lang="es-ES" dirty="0" smtClean="0"/>
              <a:t> tenemos que crear un </a:t>
            </a:r>
            <a:r>
              <a:rPr lang="es-ES" dirty="0" err="1" smtClean="0"/>
              <a:t>nevos</a:t>
            </a:r>
            <a:r>
              <a:rPr lang="es-ES" dirty="0" smtClean="0"/>
              <a:t> </a:t>
            </a:r>
            <a:r>
              <a:rPr lang="es-ES" dirty="0" err="1" smtClean="0"/>
              <a:t>adpters</a:t>
            </a:r>
            <a:r>
              <a:rPr lang="es-ES" dirty="0" smtClean="0"/>
              <a:t> y </a:t>
            </a:r>
            <a:r>
              <a:rPr lang="es-ES" dirty="0" err="1" smtClean="0"/>
              <a:t>view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r>
              <a:rPr lang="es-ES" dirty="0" smtClean="0"/>
              <a:t> y también un nuevo </a:t>
            </a:r>
            <a:r>
              <a:rPr lang="es-ES" dirty="0" err="1" smtClean="0"/>
              <a:t>emply</a:t>
            </a:r>
            <a:r>
              <a:rPr lang="es-ES" dirty="0" smtClean="0"/>
              <a:t> </a:t>
            </a:r>
            <a:r>
              <a:rPr lang="es-ES" dirty="0" err="1" smtClean="0"/>
              <a:t>activity</a:t>
            </a:r>
            <a:r>
              <a:rPr lang="es-ES" dirty="0" smtClean="0"/>
              <a:t> </a:t>
            </a:r>
          </a:p>
          <a:p>
            <a:r>
              <a:rPr lang="es-ES" dirty="0" smtClean="0"/>
              <a:t>Todo esto es necesario para la vista dos que seria el nievo </a:t>
            </a:r>
            <a:r>
              <a:rPr lang="es-ES" dirty="0" err="1" smtClean="0"/>
              <a:t>recicler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</a:t>
            </a:r>
          </a:p>
          <a:p>
            <a:r>
              <a:rPr lang="es-ES" dirty="0" smtClean="0"/>
              <a:t>Ahora aplicaremos  al </a:t>
            </a:r>
            <a:r>
              <a:rPr lang="es-ES" dirty="0" err="1" smtClean="0"/>
              <a:t>rl</a:t>
            </a:r>
            <a:r>
              <a:rPr lang="es-ES" dirty="0" smtClean="0"/>
              <a:t> </a:t>
            </a:r>
            <a:r>
              <a:rPr lang="es-ES" dirty="0" err="1" smtClean="0"/>
              <a:t>list</a:t>
            </a:r>
            <a:r>
              <a:rPr lang="es-ES" dirty="0" smtClean="0"/>
              <a:t> ítem 2. la vista  necesaria donde se mostrara lo que necesitamos que se vea según la imagen anterior </a:t>
            </a:r>
          </a:p>
          <a:p>
            <a:r>
              <a:rPr lang="es-ES" dirty="0" smtClean="0"/>
              <a:t>Ahora a este archivo </a:t>
            </a:r>
            <a:r>
              <a:rPr lang="es-ES" dirty="0" err="1" smtClean="0"/>
              <a:t>xml</a:t>
            </a:r>
            <a:r>
              <a:rPr lang="es-ES" dirty="0" smtClean="0"/>
              <a:t> le damos un id y el </a:t>
            </a:r>
            <a:r>
              <a:rPr lang="es-ES" dirty="0" err="1" smtClean="0"/>
              <a:t>textView</a:t>
            </a:r>
            <a:r>
              <a:rPr lang="es-ES" dirty="0" smtClean="0"/>
              <a:t> y tres </a:t>
            </a:r>
            <a:r>
              <a:rPr lang="es-ES" dirty="0" err="1" smtClean="0"/>
              <a:t>circleView</a:t>
            </a:r>
            <a:r>
              <a:rPr lang="es-ES" dirty="0" smtClean="0"/>
              <a:t> 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01" y="3671954"/>
            <a:ext cx="5781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677" y="1163995"/>
            <a:ext cx="4381500" cy="4600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52" y="1163994"/>
            <a:ext cx="463961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Defensa hito 4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128451"/>
            <a:ext cx="10178322" cy="2807594"/>
          </a:xfrm>
        </p:spPr>
        <p:txBody>
          <a:bodyPr/>
          <a:lstStyle/>
          <a:p>
            <a:r>
              <a:rPr lang="es-ES" dirty="0"/>
              <a:t>El objetivo es crear un PLAYLIST en donde se listara una lista de </a:t>
            </a:r>
            <a:r>
              <a:rPr lang="es-ES" dirty="0" err="1"/>
              <a:t>albumes</a:t>
            </a:r>
            <a:r>
              <a:rPr lang="es-ES" dirty="0"/>
              <a:t>, en donde cada ALBUM contiene una lista de canciones. Para poder generar este listado se </a:t>
            </a:r>
            <a:r>
              <a:rPr lang="es-ES" dirty="0" err="1"/>
              <a:t>debera</a:t>
            </a:r>
            <a:r>
              <a:rPr lang="es-ES" dirty="0"/>
              <a:t> de utilizar un </a:t>
            </a:r>
            <a:r>
              <a:rPr lang="es-ES" dirty="0" err="1"/>
              <a:t>RecyclerView</a:t>
            </a:r>
            <a:r>
              <a:rPr lang="es-ES" dirty="0"/>
              <a:t>. </a:t>
            </a:r>
            <a:endParaRPr lang="es-ES" dirty="0" smtClean="0"/>
          </a:p>
          <a:p>
            <a:r>
              <a:rPr lang="es-ES" dirty="0"/>
              <a:t>Cada ALBUM contiene cierta cantidad de canciones, cada </a:t>
            </a:r>
            <a:r>
              <a:rPr lang="es-ES" dirty="0" err="1"/>
              <a:t>cancion</a:t>
            </a:r>
            <a:r>
              <a:rPr lang="es-ES" dirty="0"/>
              <a:t> tiene disponibles 3 OPCIONES. PLAY - PAUSE - STOP. De manera similar para generar este listado se debe </a:t>
            </a:r>
            <a:r>
              <a:rPr lang="es-ES" dirty="0" err="1"/>
              <a:t>utlizar</a:t>
            </a:r>
            <a:r>
              <a:rPr lang="es-ES" dirty="0"/>
              <a:t> el concepto de </a:t>
            </a:r>
            <a:r>
              <a:rPr lang="es-ES" dirty="0" err="1"/>
              <a:t>RecyclerView</a:t>
            </a:r>
            <a:r>
              <a:rPr lang="es-ES" dirty="0" smtClean="0"/>
              <a:t>.</a:t>
            </a:r>
          </a:p>
          <a:p>
            <a:r>
              <a:rPr lang="es-ES" dirty="0"/>
              <a:t>Para el desarrollo de esta APLICACION se tiene los siguientes SCREENSHOTS.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46" y="3822742"/>
            <a:ext cx="4827364" cy="28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450761"/>
            <a:ext cx="10178322" cy="5428831"/>
          </a:xfrm>
        </p:spPr>
        <p:txBody>
          <a:bodyPr/>
          <a:lstStyle/>
          <a:p>
            <a:r>
              <a:rPr lang="es-ES" dirty="0" smtClean="0"/>
              <a:t>Ahora colocamos el </a:t>
            </a:r>
            <a:r>
              <a:rPr lang="es-ES" dirty="0" err="1" smtClean="0"/>
              <a:t>reciclre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en el </a:t>
            </a:r>
            <a:r>
              <a:rPr lang="es-ES" dirty="0" err="1" smtClean="0"/>
              <a:t>activity</a:t>
            </a:r>
            <a:r>
              <a:rPr lang="es-ES" dirty="0" smtClean="0"/>
              <a:t> </a:t>
            </a:r>
            <a:r>
              <a:rPr lang="es-ES" dirty="0" err="1" smtClean="0"/>
              <a:t>play</a:t>
            </a:r>
            <a:r>
              <a:rPr lang="es-ES" dirty="0" smtClean="0"/>
              <a:t>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95" y="1219266"/>
            <a:ext cx="57054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66671"/>
            <a:ext cx="10178322" cy="5312922"/>
          </a:xfrm>
        </p:spPr>
        <p:txBody>
          <a:bodyPr/>
          <a:lstStyle/>
          <a:p>
            <a:r>
              <a:rPr lang="es-ES" dirty="0" smtClean="0"/>
              <a:t>Ahora debemos crear una nueva carpeta que contendrá nuestro </a:t>
            </a:r>
            <a:r>
              <a:rPr lang="es-ES" dirty="0" err="1" smtClean="0"/>
              <a:t>emply</a:t>
            </a:r>
            <a:r>
              <a:rPr lang="es-ES" dirty="0" smtClean="0"/>
              <a:t> </a:t>
            </a:r>
            <a:r>
              <a:rPr lang="es-ES" dirty="0" err="1" smtClean="0"/>
              <a:t>activity</a:t>
            </a:r>
            <a:r>
              <a:rPr lang="es-ES" dirty="0" smtClean="0"/>
              <a:t>  nuestro </a:t>
            </a:r>
            <a:r>
              <a:rPr lang="es-ES" dirty="0" err="1" smtClean="0"/>
              <a:t>adpter</a:t>
            </a:r>
            <a:r>
              <a:rPr lang="es-ES" dirty="0" smtClean="0"/>
              <a:t> y nuestro </a:t>
            </a:r>
            <a:r>
              <a:rPr lang="es-ES" dirty="0" err="1" smtClean="0"/>
              <a:t>viewHolder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Ahora vamos a </a:t>
            </a:r>
            <a:r>
              <a:rPr lang="es-ES" dirty="0" err="1" smtClean="0"/>
              <a:t>view</a:t>
            </a:r>
            <a:r>
              <a:rPr lang="es-ES" dirty="0" smtClean="0"/>
              <a:t> holder2 para declarar los id y variables necesarias del </a:t>
            </a:r>
            <a:r>
              <a:rPr lang="es-ES" dirty="0" err="1" smtClean="0"/>
              <a:t>rl</a:t>
            </a:r>
            <a:r>
              <a:rPr lang="es-ES" dirty="0" smtClean="0"/>
              <a:t> </a:t>
            </a:r>
            <a:r>
              <a:rPr lang="es-ES" dirty="0" err="1" smtClean="0"/>
              <a:t>list</a:t>
            </a:r>
            <a:r>
              <a:rPr lang="es-ES" dirty="0" smtClean="0"/>
              <a:t> ítem 2.xml 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18" y="1415736"/>
            <a:ext cx="3069146" cy="16236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8" y="3608625"/>
            <a:ext cx="5886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11" y="1448873"/>
            <a:ext cx="5366419" cy="4019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03" y="1448873"/>
            <a:ext cx="4886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8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53792"/>
            <a:ext cx="10178322" cy="5885645"/>
          </a:xfrm>
        </p:spPr>
        <p:txBody>
          <a:bodyPr/>
          <a:lstStyle/>
          <a:p>
            <a:r>
              <a:rPr lang="es-ES" dirty="0" smtClean="0"/>
              <a:t>Ahora implementamos los métodos necesarios para el rvadpter2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42" y="1179625"/>
            <a:ext cx="6477000" cy="2000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29" y="3805708"/>
            <a:ext cx="8886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03" y="409576"/>
            <a:ext cx="8953500" cy="1876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097" y="2521503"/>
            <a:ext cx="5580711" cy="39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7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197668"/>
            <a:ext cx="98393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9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02277"/>
            <a:ext cx="10178322" cy="5885644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Una vez implementado esto se vamos a implementar código al </a:t>
            </a:r>
            <a:r>
              <a:rPr lang="es-ES" dirty="0" err="1" smtClean="0"/>
              <a:t>playMusic</a:t>
            </a:r>
            <a:r>
              <a:rPr lang="es-ES" dirty="0" smtClean="0"/>
              <a:t> para que se pueda ver y listar la vista. 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07" y="655212"/>
            <a:ext cx="3209925" cy="1143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39" y="2685245"/>
            <a:ext cx="10426399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104" y="772196"/>
            <a:ext cx="8911164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18381"/>
          </a:xfrm>
        </p:spPr>
        <p:txBody>
          <a:bodyPr/>
          <a:lstStyle/>
          <a:p>
            <a:r>
              <a:rPr lang="es-ES" dirty="0" smtClean="0"/>
              <a:t>Ahora veamos el funcionamiento </a:t>
            </a:r>
            <a:endParaRPr lang="es-ES" dirty="0"/>
          </a:p>
        </p:txBody>
      </p:sp>
      <p:pic>
        <p:nvPicPr>
          <p:cNvPr id="4" name="parte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1956" y="1493838"/>
            <a:ext cx="2014537" cy="4386262"/>
          </a:xfrm>
        </p:spPr>
      </p:pic>
      <p:sp>
        <p:nvSpPr>
          <p:cNvPr id="5" name="Flecha derecha 4"/>
          <p:cNvSpPr/>
          <p:nvPr/>
        </p:nvSpPr>
        <p:spPr>
          <a:xfrm>
            <a:off x="3361385" y="2588653"/>
            <a:ext cx="850006" cy="669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129566" y="3480817"/>
            <a:ext cx="13007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28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47170"/>
          </a:xfrm>
        </p:spPr>
        <p:txBody>
          <a:bodyPr/>
          <a:lstStyle/>
          <a:p>
            <a:r>
              <a:rPr lang="es-ES" dirty="0" smtClean="0"/>
              <a:t>Pregunta 3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11" y="1429555"/>
            <a:ext cx="6515100" cy="96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584" y="2476725"/>
            <a:ext cx="2307353" cy="41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6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 1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551" y="1431604"/>
            <a:ext cx="9172575" cy="885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77" y="2317429"/>
            <a:ext cx="2495550" cy="43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87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759855"/>
            <a:ext cx="10178322" cy="5119738"/>
          </a:xfrm>
        </p:spPr>
        <p:txBody>
          <a:bodyPr/>
          <a:lstStyle/>
          <a:p>
            <a:r>
              <a:rPr lang="es-ES" dirty="0" smtClean="0"/>
              <a:t>Para realizar la pregunta 3 solo se tiene que sobre poner el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de pause y </a:t>
            </a:r>
            <a:r>
              <a:rPr lang="es-ES" dirty="0" err="1" smtClean="0"/>
              <a:t>play</a:t>
            </a:r>
            <a:r>
              <a:rPr lang="es-ES" dirty="0" smtClean="0"/>
              <a:t> en el </a:t>
            </a:r>
            <a:r>
              <a:rPr lang="es-ES" dirty="0" err="1" smtClean="0"/>
              <a:t>rl</a:t>
            </a:r>
            <a:r>
              <a:rPr lang="es-ES" dirty="0" smtClean="0"/>
              <a:t> </a:t>
            </a:r>
            <a:r>
              <a:rPr lang="es-ES" dirty="0" err="1" smtClean="0"/>
              <a:t>list</a:t>
            </a:r>
            <a:r>
              <a:rPr lang="es-ES" dirty="0" smtClean="0"/>
              <a:t> ítem2.xml 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34" y="1843489"/>
            <a:ext cx="5010150" cy="3686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995" y="1333901"/>
            <a:ext cx="2571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0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425003"/>
            <a:ext cx="10178322" cy="5885645"/>
          </a:xfrm>
        </p:spPr>
        <p:txBody>
          <a:bodyPr/>
          <a:lstStyle/>
          <a:p>
            <a:r>
              <a:rPr lang="es-ES" dirty="0" smtClean="0"/>
              <a:t>Ahora para que el </a:t>
            </a:r>
            <a:r>
              <a:rPr lang="es-ES" dirty="0" err="1" smtClean="0"/>
              <a:t>circleview</a:t>
            </a:r>
            <a:r>
              <a:rPr lang="es-ES" dirty="0" smtClean="0"/>
              <a:t> se oculte y se muestre solo es necesario aplicar un pequeño código esto se coloca en los </a:t>
            </a:r>
            <a:r>
              <a:rPr lang="es-ES" dirty="0" err="1" smtClean="0"/>
              <a:t>get</a:t>
            </a:r>
            <a:r>
              <a:rPr lang="es-ES" dirty="0" smtClean="0"/>
              <a:t> del </a:t>
            </a:r>
            <a:r>
              <a:rPr lang="es-ES" dirty="0" err="1" smtClean="0"/>
              <a:t>cirlce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64" y="1456720"/>
            <a:ext cx="103441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8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2928"/>
          </a:xfrm>
        </p:spPr>
        <p:txBody>
          <a:bodyPr/>
          <a:lstStyle/>
          <a:p>
            <a:r>
              <a:rPr lang="es-ES" dirty="0" smtClean="0"/>
              <a:t>ahora veamos el funcionamiento </a:t>
            </a:r>
            <a:endParaRPr lang="es-ES" dirty="0"/>
          </a:p>
        </p:txBody>
      </p:sp>
      <p:pic>
        <p:nvPicPr>
          <p:cNvPr id="4" name="part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9700" y="1455738"/>
            <a:ext cx="2241550" cy="4879975"/>
          </a:xfrm>
        </p:spPr>
      </p:pic>
      <p:sp>
        <p:nvSpPr>
          <p:cNvPr id="5" name="Flecha derecha 4"/>
          <p:cNvSpPr/>
          <p:nvPr/>
        </p:nvSpPr>
        <p:spPr>
          <a:xfrm>
            <a:off x="3168202" y="2768957"/>
            <a:ext cx="850006" cy="669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2936383" y="3661121"/>
            <a:ext cx="13007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video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755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671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Resolución del problema planteado 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068947"/>
            <a:ext cx="10178322" cy="4810646"/>
          </a:xfrm>
        </p:spPr>
        <p:txBody>
          <a:bodyPr/>
          <a:lstStyle/>
          <a:p>
            <a:r>
              <a:rPr lang="es-ES" dirty="0" smtClean="0"/>
              <a:t>Bueno para hacer la resolución del primer ejerció tenemos que crear la primera vista que seria un </a:t>
            </a:r>
            <a:r>
              <a:rPr lang="es-ES" dirty="0" err="1" smtClean="0"/>
              <a:t>reciclerView</a:t>
            </a:r>
            <a:r>
              <a:rPr lang="es-ES" dirty="0" smtClean="0"/>
              <a:t> para eso tenemos que implementar las clases necesarias para adaptarlo al </a:t>
            </a:r>
            <a:r>
              <a:rPr lang="es-ES" dirty="0" err="1" smtClean="0"/>
              <a:t>activi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 y los </a:t>
            </a:r>
            <a:r>
              <a:rPr lang="es-ES" dirty="0" err="1" smtClean="0"/>
              <a:t>layaots</a:t>
            </a:r>
            <a:r>
              <a:rPr lang="es-ES" dirty="0" smtClean="0"/>
              <a:t> necesario para mostrar la vista necesaria</a:t>
            </a:r>
            <a:r>
              <a:rPr lang="es-ES" dirty="0" smtClean="0"/>
              <a:t>. </a:t>
            </a:r>
            <a:r>
              <a:rPr lang="es-ES" dirty="0" err="1" smtClean="0"/>
              <a:t>Tambien</a:t>
            </a:r>
            <a:r>
              <a:rPr lang="es-ES" dirty="0" smtClean="0"/>
              <a:t> necesitamos un </a:t>
            </a:r>
            <a:r>
              <a:rPr lang="es-ES" dirty="0" err="1" smtClean="0"/>
              <a:t>adapter</a:t>
            </a:r>
            <a:r>
              <a:rPr lang="es-ES" dirty="0" smtClean="0"/>
              <a:t> y un </a:t>
            </a:r>
            <a:r>
              <a:rPr lang="es-ES" dirty="0" err="1" smtClean="0"/>
              <a:t>viewHolder</a:t>
            </a:r>
            <a:r>
              <a:rPr lang="es-ES" dirty="0" smtClean="0"/>
              <a:t>  para adaptar la primera vista que es el ejercicio 1</a:t>
            </a:r>
          </a:p>
          <a:p>
            <a:r>
              <a:rPr lang="es-ES" dirty="0" smtClean="0"/>
              <a:t>Implementamos las clases necesarias, el </a:t>
            </a:r>
            <a:r>
              <a:rPr lang="es-ES" dirty="0" err="1" smtClean="0"/>
              <a:t>adapter</a:t>
            </a:r>
            <a:r>
              <a:rPr lang="es-ES" dirty="0" smtClean="0"/>
              <a:t> es para la vista que se mostrara primero en vez del </a:t>
            </a:r>
            <a:r>
              <a:rPr lang="es-ES" dirty="0" err="1" smtClean="0"/>
              <a:t>activitymain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view</a:t>
            </a:r>
            <a:r>
              <a:rPr lang="es-ES" dirty="0" err="1" smtClean="0"/>
              <a:t>Holder</a:t>
            </a:r>
            <a:r>
              <a:rPr lang="es-ES" dirty="0" smtClean="0"/>
              <a:t> es para declarar las variables necesarias para el </a:t>
            </a:r>
            <a:r>
              <a:rPr lang="es-ES" dirty="0" err="1" smtClean="0"/>
              <a:t>layaut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58" y="3976545"/>
            <a:ext cx="4124362" cy="14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40913"/>
            <a:ext cx="10178322" cy="5338679"/>
          </a:xfrm>
        </p:spPr>
        <p:txBody>
          <a:bodyPr/>
          <a:lstStyle/>
          <a:p>
            <a:r>
              <a:rPr lang="es-ES" dirty="0" smtClean="0"/>
              <a:t>Primero vamos a crear un archivo </a:t>
            </a:r>
            <a:r>
              <a:rPr lang="es-ES" dirty="0" err="1" smtClean="0"/>
              <a:t>xml</a:t>
            </a:r>
            <a:r>
              <a:rPr lang="es-ES" dirty="0" smtClean="0"/>
              <a:t> en la carpeta </a:t>
            </a:r>
            <a:r>
              <a:rPr lang="es-ES" dirty="0" err="1" smtClean="0"/>
              <a:t>layaout</a:t>
            </a:r>
            <a:r>
              <a:rPr lang="es-ES" dirty="0" smtClean="0"/>
              <a:t> este contendrá  los elementos que se mostraran en </a:t>
            </a:r>
            <a:r>
              <a:rPr lang="es-ES" dirty="0" err="1" smtClean="0"/>
              <a:t>en</a:t>
            </a:r>
            <a:r>
              <a:rPr lang="es-ES" dirty="0" smtClean="0"/>
              <a:t> un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este contendrá las imágenes que se mostraran en un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Despues</a:t>
            </a:r>
            <a:r>
              <a:rPr lang="es-ES" dirty="0" smtClean="0"/>
              <a:t> un </a:t>
            </a:r>
            <a:r>
              <a:rPr lang="es-ES" dirty="0" err="1" smtClean="0"/>
              <a:t>textview</a:t>
            </a:r>
            <a:r>
              <a:rPr lang="es-ES" dirty="0" smtClean="0"/>
              <a:t> y un </a:t>
            </a:r>
            <a:r>
              <a:rPr lang="es-ES" dirty="0" err="1" smtClean="0"/>
              <a:t>button</a:t>
            </a:r>
            <a:r>
              <a:rPr lang="es-ES" dirty="0" smtClean="0"/>
              <a:t>, también a este </a:t>
            </a:r>
            <a:r>
              <a:rPr lang="es-ES" dirty="0" err="1" smtClean="0"/>
              <a:t>xml</a:t>
            </a:r>
            <a:r>
              <a:rPr lang="es-ES" dirty="0" smtClean="0"/>
              <a:t> le vamos a dar un id para después llamarlo por código en el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activity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38" y="2339058"/>
            <a:ext cx="48958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9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074" y="730966"/>
            <a:ext cx="4905375" cy="5467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48" y="730966"/>
            <a:ext cx="3683894" cy="5467350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6851561" y="3000778"/>
            <a:ext cx="978794" cy="119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6783521" y="4468969"/>
            <a:ext cx="11204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Vista final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914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528034"/>
            <a:ext cx="10178322" cy="5847007"/>
          </a:xfrm>
        </p:spPr>
        <p:txBody>
          <a:bodyPr/>
          <a:lstStyle/>
          <a:p>
            <a:r>
              <a:rPr lang="es-ES" dirty="0" smtClean="0"/>
              <a:t>Ahora una vez hecho la vista en el </a:t>
            </a:r>
            <a:r>
              <a:rPr lang="es-ES" dirty="0" err="1" smtClean="0"/>
              <a:t>xml</a:t>
            </a:r>
            <a:r>
              <a:rPr lang="es-ES" dirty="0" smtClean="0"/>
              <a:t> vamos a llamar al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,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y al </a:t>
            </a:r>
            <a:r>
              <a:rPr lang="es-ES" dirty="0" err="1" smtClean="0"/>
              <a:t>button</a:t>
            </a:r>
            <a:r>
              <a:rPr lang="es-ES" dirty="0" smtClean="0"/>
              <a:t> en nuestra clase </a:t>
            </a:r>
            <a:r>
              <a:rPr lang="es-ES" dirty="0" err="1" smtClean="0"/>
              <a:t>viewHolder</a:t>
            </a:r>
            <a:r>
              <a:rPr lang="es-ES" dirty="0" smtClean="0"/>
              <a:t> este contendrá a nuestros id del </a:t>
            </a:r>
            <a:r>
              <a:rPr lang="es-ES" dirty="0" err="1" smtClean="0"/>
              <a:t>circle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,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 y el </a:t>
            </a:r>
            <a:r>
              <a:rPr lang="es-ES" dirty="0" err="1" smtClean="0"/>
              <a:t>button</a:t>
            </a:r>
            <a:r>
              <a:rPr lang="es-ES" dirty="0" smtClean="0"/>
              <a:t> para después hacer sus propios </a:t>
            </a:r>
            <a:r>
              <a:rPr lang="es-ES" dirty="0" err="1" smtClean="0"/>
              <a:t>geters</a:t>
            </a:r>
            <a:r>
              <a:rPr lang="es-ES" dirty="0" smtClean="0"/>
              <a:t> </a:t>
            </a:r>
          </a:p>
          <a:p>
            <a:r>
              <a:rPr lang="es-ES" dirty="0" smtClean="0"/>
              <a:t>Le damos a la clase un </a:t>
            </a:r>
            <a:r>
              <a:rPr lang="es-ES" dirty="0" err="1" smtClean="0"/>
              <a:t>extends</a:t>
            </a:r>
            <a:r>
              <a:rPr lang="es-ES" dirty="0" smtClean="0"/>
              <a:t> para que cree los métodos necesarios. 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Ahora declaramos las variables necesarias 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09" y="2289690"/>
            <a:ext cx="8816257" cy="466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05" y="3451537"/>
            <a:ext cx="64770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3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721217"/>
            <a:ext cx="10178322" cy="5859887"/>
          </a:xfrm>
        </p:spPr>
        <p:txBody>
          <a:bodyPr/>
          <a:lstStyle/>
          <a:p>
            <a:r>
              <a:rPr lang="es-ES" dirty="0" smtClean="0"/>
              <a:t>ahora creamos una función y la llamamos dentro de esta función llamaremos a las variables declaradas y llamamos a sus id en el </a:t>
            </a:r>
            <a:r>
              <a:rPr lang="es-ES" dirty="0" err="1" smtClean="0"/>
              <a:t>xml</a:t>
            </a:r>
            <a:r>
              <a:rPr lang="es-ES" dirty="0" smtClean="0"/>
              <a:t> 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48" y="4088135"/>
            <a:ext cx="6019800" cy="2124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48" y="1860392"/>
            <a:ext cx="6019800" cy="18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2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605307"/>
            <a:ext cx="10178322" cy="5274285"/>
          </a:xfrm>
        </p:spPr>
        <p:txBody>
          <a:bodyPr/>
          <a:lstStyle/>
          <a:p>
            <a:r>
              <a:rPr lang="es-ES" dirty="0" smtClean="0"/>
              <a:t>Ahora de las variables declaradas creamos sus </a:t>
            </a:r>
            <a:r>
              <a:rPr lang="es-ES" dirty="0" err="1" smtClean="0"/>
              <a:t>geters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90" y="1327924"/>
            <a:ext cx="4867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4636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685</Words>
  <Application>Microsoft Office PowerPoint</Application>
  <PresentationFormat>Panorámica</PresentationFormat>
  <Paragraphs>85</Paragraphs>
  <Slides>32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Gill Sans MT</vt:lpstr>
      <vt:lpstr>Impact</vt:lpstr>
      <vt:lpstr>Badge</vt:lpstr>
      <vt:lpstr>Resolución del examen hito 4</vt:lpstr>
      <vt:lpstr>Defensa hito 4</vt:lpstr>
      <vt:lpstr>Pregunta 1</vt:lpstr>
      <vt:lpstr>Resolución del problema planteado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veamos el funcionamiento de la aplicación </vt:lpstr>
      <vt:lpstr>Pregunta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veamos el funcionamiento </vt:lpstr>
      <vt:lpstr>Pregunta 3</vt:lpstr>
      <vt:lpstr>Presentación de PowerPoint</vt:lpstr>
      <vt:lpstr>Presentación de PowerPoint</vt:lpstr>
      <vt:lpstr>ahora veamos el funcionamiento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Resolución del examen hito 4</dc:title>
  <dc:creator>MAQ</dc:creator>
  <cp:lastModifiedBy>MAQ</cp:lastModifiedBy>
  <cp:revision>25</cp:revision>
  <dcterms:created xsi:type="dcterms:W3CDTF">2020-06-16T10:38:54Z</dcterms:created>
  <dcterms:modified xsi:type="dcterms:W3CDTF">2020-06-20T01:47:22Z</dcterms:modified>
</cp:coreProperties>
</file>